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6" r:id="rId3"/>
  </p:sldMasterIdLst>
  <p:notesMasterIdLst>
    <p:notesMasterId r:id="rId9"/>
  </p:notesMasterIdLst>
  <p:sldIdLst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CC"/>
    <a:srgbClr val="0066CC"/>
    <a:srgbClr val="BAE4BC"/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3BBEA-8EDA-4F2A-A8AC-3B6C35A1F452}" type="datetimeFigureOut">
              <a:rPr lang="vi-VN" smtClean="0"/>
              <a:t>16/01/2022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6C91F-8DB0-4C98-A5CB-C000AC167F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6898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88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985C9F-B8A5-48ED-9FE6-85FF754A2A37}" type="slidenum">
              <a:rPr lang="zh-CN" altLang="en-US" sz="1200">
                <a:solidFill>
                  <a:srgbClr val="000000"/>
                </a:solidFill>
              </a:rPr>
              <a:pPr/>
              <a:t>1</a:t>
            </a:fld>
            <a:endParaRPr lang="zh-CN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5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 b="0" smtClean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235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0CD15F4-58C1-4B55-B0D7-83A2617BB16F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5</a:t>
            </a:fld>
            <a:endParaRPr lang="en-US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14188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C42A0-D3C9-4C6C-9263-80B2885A58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470F2-6D80-4B34-A446-4580630D5D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0B8EE5-A7CA-4CE8-A457-EFAAA32949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051BA-A0B3-4CA0-99F3-2CBFEF1D3E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8E162D-D0B9-4D4F-9DBE-E3B537C263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3C69DE1-DF22-4BE6-870C-68A482389F8C}" type="datetimeFigureOut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267691-483A-4F8F-AB8B-40B6DF1C5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04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B56CF67-1EFF-465F-B824-30354EBF9B44}" type="datetimeFigureOut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99CB05A-D81C-49EA-8EE9-6D5A7EF30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8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8C79018-6C7C-4D9B-A96D-096632A88827}" type="datetimeFigureOut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8287777-538E-4922-8695-216C10C4A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84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FAE001D-B0B5-456D-9989-893588051692}" type="datetimeFigureOut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22E097-8273-4565-B841-72BB80D37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62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26EB5D6-0983-4CA5-AAF5-98174B6892EA}" type="datetimeFigureOut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493225D-F622-464A-98F6-44A3D710D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08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C7BA453-59A9-4578-B9B2-FC5600B385FE}" type="datetimeFigureOut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6D06081-9080-42A5-8078-2850E996D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24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A9B58A-064F-4F95-9748-FED7352117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E336BE-282F-45AB-8D84-5F02759E4C72}" type="datetimeFigureOut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FDA7E8C-310A-4552-A7DF-D3D8234EE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97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2C0E993-EE68-4D63-AB0F-BA0AA3627532}" type="datetimeFigureOut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5BBF125-5483-43F0-9BF0-5773CF3BF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14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0BAED59-DC4E-405E-B605-6122EF852643}" type="datetimeFigureOut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1250DBC-B28D-49CE-B1F3-86518CDAB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71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EACDA8-9E0C-4EF1-A7CC-1C36BCAAF5C7}" type="datetimeFigureOut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D58CC4F-102B-47AE-A7F4-BD8173E46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153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ACF5866-7A4A-4773-A8B7-DDA874103979}" type="datetimeFigureOut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0B953A2-AB42-4DFF-8212-50A80DB05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630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8125"/>
            <a:ext cx="12192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8" y="5000625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10"/>
          <p:cNvGrpSpPr>
            <a:grpSpLocks/>
          </p:cNvGrpSpPr>
          <p:nvPr userDrawn="1"/>
        </p:nvGrpSpPr>
        <p:grpSpPr bwMode="auto">
          <a:xfrm>
            <a:off x="-1901825" y="-74613"/>
            <a:ext cx="15300325" cy="2078038"/>
            <a:chOff x="-900605" y="-49427"/>
            <a:chExt cx="5490815" cy="745701"/>
          </a:xfrm>
        </p:grpSpPr>
        <p:pic>
          <p:nvPicPr>
            <p:cNvPr id="5" name="图片 11"/>
            <p:cNvPicPr>
              <a:picLocks noChangeAspect="1"/>
            </p:cNvPicPr>
            <p:nvPr userDrawn="1"/>
          </p:nvPicPr>
          <p:blipFill rotWithShape="1">
            <a:blip r:embed="rId4"/>
            <a:srcRect b="22727"/>
            <a:stretch>
              <a:fillRect/>
            </a:stretch>
          </p:blipFill>
          <p:spPr>
            <a:xfrm rot="5400000">
              <a:off x="3006736" y="-913975"/>
              <a:ext cx="718927" cy="244802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1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 rot="5400000">
              <a:off x="323996" y="-1247253"/>
              <a:ext cx="718926" cy="31681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9129198"/>
      </p:ext>
    </p:extLst>
  </p:cSld>
  <p:clrMapOvr>
    <a:masterClrMapping/>
  </p:clrMapOvr>
  <p:transition spd="slow" advClick="0" advTm="300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D68A22F-297F-4192-8893-E5D1D6FFA16F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238DAD4-7E26-42E0-849F-B2B60F8AFD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220277"/>
      </p:ext>
    </p:extLst>
  </p:cSld>
  <p:clrMapOvr>
    <a:masterClrMapping/>
  </p:clrMapOvr>
  <p:transition spd="slow" advClick="0" advTm="4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64AF1-BD4D-4E32-9D90-9960FCE934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9DB83-62B4-4C5B-9320-3CA7FA34829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745362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D77AD-7858-4268-A775-18D2316741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619E0-AC3E-428C-8DDF-8FF21FE8EB0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77913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BEFE7-AD55-4FFF-BDAE-61A3682CCD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BA02C-1462-46A5-9109-8F3ED3DD06F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488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ECB1F-4CB4-49A9-9513-00AA86350D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3E79B-0210-474D-B3C3-576CE1A5FA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0F43D-CB19-4252-B343-50D504B07E6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155400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56C44-F824-4D34-B6DE-6FA1E807BC8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258C4-5D42-4880-9CD6-122B13FB57C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065924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9123F-F925-4988-B15D-7698F6334E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2BDB1-DF54-4FB4-B500-2B990B70461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31033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DB561-2ED1-4ADC-ACFC-363C3ADF12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6568F-F478-4994-8B5C-915B784D88F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999754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17D40-2EFE-46CC-B648-2BA5767088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C5B94-C3A2-408A-953F-5D7D7F14842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084918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385B0-7809-4125-9F28-C383AF2B98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6B4E5-E11E-40B3-B45C-614546410EF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813359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B7169-2CE5-45C7-931F-E16BA72E08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4A998-CB8A-4D56-96B1-7B3159002F4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053058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D65B2-0F34-4F0F-A064-77611853B2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A0BF0-6141-420E-A8CE-6DEA0EEB25B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6874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14BB9-AA04-43AD-BED6-73A4D261F6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7F3165-9D7C-49E1-80BA-D297CA2617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AFC641-10CD-4782-8C10-AF52DF2440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DFF63-0910-4253-AD81-211475F9B5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611D6A-E637-4072-AA31-FB8484A39A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6A3F49-83C2-47B6-A8E0-A9761347A1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DE49D166-533D-483A-869D-15F8712F111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2563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038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b="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A538E56-EF2F-4CFF-895D-8577AA8EDC4F}" type="datetimeFigureOut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038"/>
            <a:ext cx="1930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038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 b="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03BADD7-ADC9-4B97-8710-6E281A732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8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defTabSz="609600" rtl="0" fontAlgn="base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2pPr>
      <a:lvl3pPr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3pPr>
      <a:lvl4pPr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4pPr>
      <a:lvl5pPr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defTabSz="6096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A674DA-5409-49E5-925F-67C04D9C375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BF567C7-E3C6-4904-9561-20D18EC3BBA9}" type="slidenum">
              <a:rPr lang="en-US" altLang="vi-VN">
                <a:latin typeface="Calibri" panose="020F050202020403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42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539750"/>
            <a:ext cx="9963150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1744663" y="2171700"/>
            <a:ext cx="9340850" cy="828675"/>
          </a:xfrm>
          <a:prstGeom prst="round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268" b="1" dirty="0">
                <a:solidFill>
                  <a:srgbClr val="002060"/>
                </a:solidFill>
                <a:cs typeface="Times New Roman" pitchFamily="18" charset="0"/>
              </a:rPr>
              <a:t>BÀI GIẢNG ĐIỆN TỬ LỚP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24213" y="3298825"/>
            <a:ext cx="6224587" cy="1100138"/>
          </a:xfrm>
          <a:prstGeom prst="round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868" b="1" dirty="0">
                <a:solidFill>
                  <a:srgbClr val="FF0000"/>
                </a:solidFill>
                <a:cs typeface="Times New Roman" pitchFamily="18" charset="0"/>
              </a:rPr>
              <a:t>TOÁN</a:t>
            </a:r>
          </a:p>
        </p:txBody>
      </p:sp>
      <p:pic>
        <p:nvPicPr>
          <p:cNvPr id="7782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1978025"/>
            <a:ext cx="1004887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Craig Duncan - Battle Hymn Of The Republic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11811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7831" name="Group 2"/>
          <p:cNvGrpSpPr>
            <a:grpSpLocks/>
          </p:cNvGrpSpPr>
          <p:nvPr/>
        </p:nvGrpSpPr>
        <p:grpSpPr bwMode="auto">
          <a:xfrm>
            <a:off x="-271463" y="5956300"/>
            <a:ext cx="12734926" cy="1528763"/>
            <a:chOff x="0" y="0"/>
            <a:chExt cx="6350000" cy="6350000"/>
          </a:xfrm>
        </p:grpSpPr>
        <p:sp>
          <p:nvSpPr>
            <p:cNvPr id="77842" name="Freeform 3"/>
            <p:cNvSpPr>
              <a:spLocks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3160833 w 6321665"/>
                <a:gd name="T1" fmla="*/ 0 h 6350000"/>
                <a:gd name="T2" fmla="*/ 3160833 w 6321665"/>
                <a:gd name="T3" fmla="*/ 0 h 6350000"/>
                <a:gd name="T4" fmla="*/ 6321666 w 6321665"/>
                <a:gd name="T5" fmla="*/ 3175000 h 6350000"/>
                <a:gd name="T6" fmla="*/ 3160833 w 6321665"/>
                <a:gd name="T7" fmla="*/ 6350000 h 6350000"/>
                <a:gd name="T8" fmla="*/ 0 w 6321665"/>
                <a:gd name="T9" fmla="*/ 3175000 h 6350000"/>
                <a:gd name="T10" fmla="*/ 3160833 w 6321665"/>
                <a:gd name="T11" fmla="*/ 0 h 635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vi-VN" b="1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77832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525" y="73025"/>
            <a:ext cx="20288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3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575" y="6191250"/>
            <a:ext cx="614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4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6272213"/>
            <a:ext cx="1498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5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6211888"/>
            <a:ext cx="6032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6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1" r="16083"/>
          <a:stretch>
            <a:fillRect/>
          </a:stretch>
        </p:blipFill>
        <p:spPr bwMode="auto">
          <a:xfrm>
            <a:off x="22225" y="3175"/>
            <a:ext cx="2943225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7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2076450"/>
            <a:ext cx="7207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8" name="Title 1"/>
          <p:cNvSpPr>
            <a:spLocks/>
          </p:cNvSpPr>
          <p:nvPr/>
        </p:nvSpPr>
        <p:spPr bwMode="auto">
          <a:xfrm>
            <a:off x="1122363" y="850900"/>
            <a:ext cx="10855325" cy="8604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PHÚ NHUẬN</a:t>
            </a:r>
            <a:br>
              <a:rPr lang="en-US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ĐÌNH CHÍNH</a:t>
            </a:r>
          </a:p>
        </p:txBody>
      </p:sp>
      <p:pic>
        <p:nvPicPr>
          <p:cNvPr id="77839" name="图片 3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5815013"/>
            <a:ext cx="122237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0" name="图片 3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4513263"/>
            <a:ext cx="20447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1" name="图片 34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4486275"/>
            <a:ext cx="588645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82256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/>
            </a:r>
            <a:br>
              <a:rPr lang="en-US" sz="4000"/>
            </a:br>
            <a:endParaRPr lang="en-US" sz="40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3276600" y="3200400"/>
            <a:ext cx="624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vi-VN" sz="2800" b="1" kern="10">
                <a:ln w="9525">
                  <a:round/>
                  <a:headEnd/>
                  <a:tailEnd/>
                </a:ln>
                <a:solidFill>
                  <a:srgbClr val="33CC33">
                    <a:alpha val="98038"/>
                  </a:srgbClr>
                </a:solidFill>
                <a:latin typeface="Arial"/>
                <a:cs typeface="Arial"/>
              </a:rPr>
              <a:t>LUYỆN TẬP</a:t>
            </a:r>
            <a:endParaRPr lang="en-US" sz="2800" b="1" kern="10">
              <a:ln w="9525">
                <a:round/>
                <a:headEnd/>
                <a:tailEnd/>
              </a:ln>
              <a:solidFill>
                <a:srgbClr val="33CC33">
                  <a:alpha val="98038"/>
                </a:srgbClr>
              </a:solidFill>
              <a:latin typeface="Arial"/>
              <a:cs typeface="Arial"/>
            </a:endParaRPr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3962400" y="1905000"/>
            <a:ext cx="4876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0" lon="21299994" rev="0"/>
              </a:camera>
              <a:lightRig rig="legacyFlat3" dir="t"/>
            </a:scene3d>
            <a:sp3d extrusionH="887400" prstMaterial="legacyMatte">
              <a:extrusionClr>
                <a:srgbClr val="33CC33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33CC33"/>
                </a:solidFill>
                <a:latin typeface="Arial"/>
                <a:cs typeface="Arial"/>
              </a:rPr>
              <a:t>TOÁN  3</a:t>
            </a:r>
          </a:p>
        </p:txBody>
      </p:sp>
      <p:pic>
        <p:nvPicPr>
          <p:cNvPr id="3078" name="Picture 14" descr="flower1_div_md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1714500" y="6516689"/>
            <a:ext cx="8763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5" descr="pinksparkle6df1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9526"/>
            <a:ext cx="6858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6" descr="pinksparkle6df1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9961563" y="34925"/>
            <a:ext cx="609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655" y="4100016"/>
            <a:ext cx="1295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40050" y="227738"/>
            <a:ext cx="791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smtClean="0"/>
              <a:t>Thứ Ba ngày 8 tháng 2 năm 2022</a:t>
            </a:r>
            <a:endParaRPr lang="vi-VN"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  <p:bldP spid="51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64" y="1524000"/>
            <a:ext cx="11557002" cy="4800600"/>
          </a:xfrm>
          <a:prstGeom prst="rect">
            <a:avLst/>
          </a:prstGeom>
        </p:spPr>
      </p:pic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228600" y="381000"/>
            <a:ext cx="1752600" cy="774700"/>
            <a:chOff x="240" y="864"/>
            <a:chExt cx="1104" cy="488"/>
          </a:xfrm>
        </p:grpSpPr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240" y="864"/>
              <a:ext cx="1104" cy="488"/>
              <a:chOff x="1997" y="1008"/>
              <a:chExt cx="1889" cy="1009"/>
            </a:xfrm>
          </p:grpSpPr>
          <p:grpSp>
            <p:nvGrpSpPr>
              <p:cNvPr id="8" name="Group 12"/>
              <p:cNvGrpSpPr>
                <a:grpSpLocks/>
              </p:cNvGrpSpPr>
              <p:nvPr/>
            </p:nvGrpSpPr>
            <p:grpSpPr bwMode="auto">
              <a:xfrm>
                <a:off x="1997" y="1008"/>
                <a:ext cx="1889" cy="1009"/>
                <a:chOff x="1997" y="1314"/>
                <a:chExt cx="1889" cy="1009"/>
              </a:xfrm>
            </p:grpSpPr>
            <p:grpSp>
              <p:nvGrpSpPr>
                <p:cNvPr id="10" name="Group 13"/>
                <p:cNvGrpSpPr>
                  <a:grpSpLocks/>
                </p:cNvGrpSpPr>
                <p:nvPr/>
              </p:nvGrpSpPr>
              <p:grpSpPr bwMode="auto">
                <a:xfrm>
                  <a:off x="1997" y="1404"/>
                  <a:ext cx="1889" cy="919"/>
                  <a:chOff x="1973" y="1027"/>
                  <a:chExt cx="1926" cy="937"/>
                </a:xfrm>
              </p:grpSpPr>
              <p:sp>
                <p:nvSpPr>
                  <p:cNvPr id="15" name="Oval 14"/>
                  <p:cNvSpPr>
                    <a:spLocks noChangeArrowheads="1"/>
                  </p:cNvSpPr>
                  <p:nvPr/>
                </p:nvSpPr>
                <p:spPr bwMode="gray">
                  <a:xfrm>
                    <a:off x="1994" y="1058"/>
                    <a:ext cx="1905" cy="90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4182"/>
                      </a:gs>
                      <a:gs pos="100000">
                        <a:srgbClr val="0066CC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35921" dir="2700000" algn="ctr" rotWithShape="0">
                      <a:srgbClr val="000000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4572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4572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4572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4572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r" rtl="1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vi-VN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" name="Oval 15"/>
                  <p:cNvSpPr>
                    <a:spLocks noChangeArrowheads="1"/>
                  </p:cNvSpPr>
                  <p:nvPr/>
                </p:nvSpPr>
                <p:spPr bwMode="gray">
                  <a:xfrm>
                    <a:off x="1973" y="1027"/>
                    <a:ext cx="1905" cy="90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9BC7F3"/>
                      </a:gs>
                      <a:gs pos="100000">
                        <a:srgbClr val="1D80E3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4572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4572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4572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4572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r" rtl="1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1" name="Oval 16"/>
                <p:cNvSpPr>
                  <a:spLocks noChangeArrowheads="1"/>
                </p:cNvSpPr>
                <p:nvPr/>
              </p:nvSpPr>
              <p:spPr bwMode="gray">
                <a:xfrm>
                  <a:off x="2086" y="1314"/>
                  <a:ext cx="1691" cy="8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5E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r" rtl="1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Oval 17"/>
                <p:cNvSpPr>
                  <a:spLocks noChangeArrowheads="1"/>
                </p:cNvSpPr>
                <p:nvPr/>
              </p:nvSpPr>
              <p:spPr bwMode="gray">
                <a:xfrm>
                  <a:off x="2108" y="1319"/>
                  <a:ext cx="1650" cy="8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>
                        <a:alpha val="0"/>
                      </a:srgbClr>
                    </a:gs>
                    <a:gs pos="100000">
                      <a:srgbClr val="FFEDA6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r" rtl="1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Oval 18"/>
                <p:cNvSpPr>
                  <a:spLocks noChangeArrowheads="1"/>
                </p:cNvSpPr>
                <p:nvPr/>
              </p:nvSpPr>
              <p:spPr bwMode="gray">
                <a:xfrm>
                  <a:off x="2125" y="1327"/>
                  <a:ext cx="1570" cy="77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AA200"/>
                    </a:gs>
                    <a:gs pos="100000">
                      <a:srgbClr val="FFCC00">
                        <a:alpha val="48000"/>
                      </a:srgb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r" rtl="1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Oval 19"/>
                <p:cNvSpPr>
                  <a:spLocks noChangeArrowheads="1"/>
                </p:cNvSpPr>
                <p:nvPr/>
              </p:nvSpPr>
              <p:spPr bwMode="gray">
                <a:xfrm>
                  <a:off x="2208" y="1344"/>
                  <a:ext cx="1382" cy="6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CC00">
                        <a:alpha val="37999"/>
                      </a:srgb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r" rtl="1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" name="Text Box 20"/>
              <p:cNvSpPr txBox="1">
                <a:spLocks noChangeArrowheads="1"/>
              </p:cNvSpPr>
              <p:nvPr/>
            </p:nvSpPr>
            <p:spPr bwMode="auto">
              <a:xfrm>
                <a:off x="2832" y="1134"/>
                <a:ext cx="199" cy="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Text Box 43"/>
            <p:cNvSpPr txBox="1">
              <a:spLocks noChangeArrowheads="1"/>
            </p:cNvSpPr>
            <p:nvPr/>
          </p:nvSpPr>
          <p:spPr bwMode="auto">
            <a:xfrm>
              <a:off x="454" y="875"/>
              <a:ext cx="61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000" b="1" i="1"/>
                <a:t>Bài 1</a:t>
              </a: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9220200" y="2362200"/>
            <a:ext cx="0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220200" y="4572000"/>
            <a:ext cx="0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10896600" y="3505200"/>
            <a:ext cx="0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7467600" y="3505200"/>
            <a:ext cx="0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067800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M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972800" y="335056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N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031406" y="477732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P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86433" y="335056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Q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57400" y="5009296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MB</a:t>
            </a:r>
            <a:endParaRPr lang="vi-VN" sz="2800" b="1"/>
          </a:p>
        </p:txBody>
      </p:sp>
      <p:sp>
        <p:nvSpPr>
          <p:cNvPr id="30" name="TextBox 29"/>
          <p:cNvSpPr txBox="1"/>
          <p:nvPr/>
        </p:nvSpPr>
        <p:spPr>
          <a:xfrm>
            <a:off x="3124200" y="4996786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BN</a:t>
            </a:r>
            <a:endParaRPr lang="vi-VN" sz="2800" b="1"/>
          </a:p>
        </p:txBody>
      </p:sp>
      <p:sp>
        <p:nvSpPr>
          <p:cNvPr id="31" name="TextBox 30"/>
          <p:cNvSpPr txBox="1"/>
          <p:nvPr/>
        </p:nvSpPr>
        <p:spPr>
          <a:xfrm>
            <a:off x="2057400" y="5520006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PC</a:t>
            </a:r>
            <a:endParaRPr lang="vi-VN" sz="2800" b="1"/>
          </a:p>
        </p:txBody>
      </p:sp>
      <p:sp>
        <p:nvSpPr>
          <p:cNvPr id="32" name="TextBox 31"/>
          <p:cNvSpPr txBox="1"/>
          <p:nvPr/>
        </p:nvSpPr>
        <p:spPr>
          <a:xfrm>
            <a:off x="3124200" y="5532516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QD</a:t>
            </a:r>
            <a:endParaRPr lang="vi-VN" sz="2800" b="1"/>
          </a:p>
        </p:txBody>
      </p:sp>
    </p:spTree>
    <p:extLst>
      <p:ext uri="{BB962C8B-B14F-4D97-AF65-F5344CB8AC3E}">
        <p14:creationId xmlns:p14="http://schemas.microsoft.com/office/powerpoint/2010/main" val="358466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228600" y="381000"/>
            <a:ext cx="1752600" cy="774700"/>
            <a:chOff x="240" y="864"/>
            <a:chExt cx="1104" cy="488"/>
          </a:xfrm>
        </p:grpSpPr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240" y="864"/>
              <a:ext cx="1104" cy="488"/>
              <a:chOff x="1997" y="1008"/>
              <a:chExt cx="1889" cy="1009"/>
            </a:xfrm>
          </p:grpSpPr>
          <p:grpSp>
            <p:nvGrpSpPr>
              <p:cNvPr id="8" name="Group 12"/>
              <p:cNvGrpSpPr>
                <a:grpSpLocks/>
              </p:cNvGrpSpPr>
              <p:nvPr/>
            </p:nvGrpSpPr>
            <p:grpSpPr bwMode="auto">
              <a:xfrm>
                <a:off x="1997" y="1008"/>
                <a:ext cx="1889" cy="1009"/>
                <a:chOff x="1997" y="1314"/>
                <a:chExt cx="1889" cy="1009"/>
              </a:xfrm>
            </p:grpSpPr>
            <p:grpSp>
              <p:nvGrpSpPr>
                <p:cNvPr id="10" name="Group 13"/>
                <p:cNvGrpSpPr>
                  <a:grpSpLocks/>
                </p:cNvGrpSpPr>
                <p:nvPr/>
              </p:nvGrpSpPr>
              <p:grpSpPr bwMode="auto">
                <a:xfrm>
                  <a:off x="1997" y="1404"/>
                  <a:ext cx="1889" cy="919"/>
                  <a:chOff x="1973" y="1027"/>
                  <a:chExt cx="1926" cy="937"/>
                </a:xfrm>
              </p:grpSpPr>
              <p:sp>
                <p:nvSpPr>
                  <p:cNvPr id="15" name="Oval 14"/>
                  <p:cNvSpPr>
                    <a:spLocks noChangeArrowheads="1"/>
                  </p:cNvSpPr>
                  <p:nvPr/>
                </p:nvSpPr>
                <p:spPr bwMode="gray">
                  <a:xfrm>
                    <a:off x="1994" y="1058"/>
                    <a:ext cx="1905" cy="90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4182"/>
                      </a:gs>
                      <a:gs pos="100000">
                        <a:srgbClr val="0066CC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35921" dir="2700000" algn="ctr" rotWithShape="0">
                      <a:srgbClr val="000000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4572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4572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4572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4572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r" rtl="1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vi-VN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" name="Oval 15"/>
                  <p:cNvSpPr>
                    <a:spLocks noChangeArrowheads="1"/>
                  </p:cNvSpPr>
                  <p:nvPr/>
                </p:nvSpPr>
                <p:spPr bwMode="gray">
                  <a:xfrm>
                    <a:off x="1973" y="1027"/>
                    <a:ext cx="1905" cy="90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9BC7F3"/>
                      </a:gs>
                      <a:gs pos="100000">
                        <a:srgbClr val="1D80E3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4572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4572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4572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4572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r" rtl="1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1" name="Oval 16"/>
                <p:cNvSpPr>
                  <a:spLocks noChangeArrowheads="1"/>
                </p:cNvSpPr>
                <p:nvPr/>
              </p:nvSpPr>
              <p:spPr bwMode="gray">
                <a:xfrm>
                  <a:off x="2086" y="1314"/>
                  <a:ext cx="1691" cy="8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5E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r" rtl="1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Oval 17"/>
                <p:cNvSpPr>
                  <a:spLocks noChangeArrowheads="1"/>
                </p:cNvSpPr>
                <p:nvPr/>
              </p:nvSpPr>
              <p:spPr bwMode="gray">
                <a:xfrm>
                  <a:off x="2108" y="1319"/>
                  <a:ext cx="1650" cy="8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>
                        <a:alpha val="0"/>
                      </a:srgbClr>
                    </a:gs>
                    <a:gs pos="100000">
                      <a:srgbClr val="FFEDA6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r" rtl="1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Oval 18"/>
                <p:cNvSpPr>
                  <a:spLocks noChangeArrowheads="1"/>
                </p:cNvSpPr>
                <p:nvPr/>
              </p:nvSpPr>
              <p:spPr bwMode="gray">
                <a:xfrm>
                  <a:off x="2125" y="1327"/>
                  <a:ext cx="1570" cy="77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AA200"/>
                    </a:gs>
                    <a:gs pos="100000">
                      <a:srgbClr val="FFCC00">
                        <a:alpha val="48000"/>
                      </a:srgb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r" rtl="1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Oval 19"/>
                <p:cNvSpPr>
                  <a:spLocks noChangeArrowheads="1"/>
                </p:cNvSpPr>
                <p:nvPr/>
              </p:nvSpPr>
              <p:spPr bwMode="gray">
                <a:xfrm>
                  <a:off x="2208" y="1344"/>
                  <a:ext cx="1382" cy="6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CC00">
                        <a:alpha val="37999"/>
                      </a:srgb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r" rtl="1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" name="Text Box 20"/>
              <p:cNvSpPr txBox="1">
                <a:spLocks noChangeArrowheads="1"/>
              </p:cNvSpPr>
              <p:nvPr/>
            </p:nvSpPr>
            <p:spPr bwMode="auto">
              <a:xfrm>
                <a:off x="2832" y="1134"/>
                <a:ext cx="199" cy="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Text Box 43"/>
            <p:cNvSpPr txBox="1">
              <a:spLocks noChangeArrowheads="1"/>
            </p:cNvSpPr>
            <p:nvPr/>
          </p:nvSpPr>
          <p:spPr bwMode="auto">
            <a:xfrm>
              <a:off x="454" y="875"/>
              <a:ext cx="61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000" b="1" i="1"/>
                <a:t>Bài </a:t>
              </a:r>
              <a:r>
                <a:rPr lang="en-US" altLang="en-US" sz="3000" b="1" i="1" smtClean="0"/>
                <a:t>2</a:t>
              </a:r>
              <a:endParaRPr lang="en-US" altLang="en-US" sz="3000" b="1" i="1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28" y="1676400"/>
            <a:ext cx="11636437" cy="28194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2747745" y="3886200"/>
            <a:ext cx="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739220" y="3919182"/>
            <a:ext cx="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481045" y="327436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M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610600" y="3340331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P</a:t>
            </a:r>
            <a:endParaRPr lang="vi-VN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8"/>
          <p:cNvSpPr txBox="1">
            <a:spLocks noChangeArrowheads="1"/>
          </p:cNvSpPr>
          <p:nvPr/>
        </p:nvSpPr>
        <p:spPr bwMode="auto">
          <a:xfrm>
            <a:off x="3260725" y="7175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444" name="WordArt 12"/>
          <p:cNvSpPr>
            <a:spLocks noChangeArrowheads="1" noChangeShapeType="1" noTextEdit="1"/>
          </p:cNvSpPr>
          <p:nvPr/>
        </p:nvSpPr>
        <p:spPr bwMode="auto">
          <a:xfrm>
            <a:off x="2362200" y="838200"/>
            <a:ext cx="7848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endParaRPr lang="vi-VN" sz="1800" kern="10" smtClean="0">
              <a:ln w="25400">
                <a:solidFill>
                  <a:srgbClr val="FFFF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50000">
                    <a:srgbClr val="FF0000"/>
                  </a:gs>
                  <a:gs pos="100000">
                    <a:srgbClr val="0000F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1371600" y="3276600"/>
            <a:ext cx="10210800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3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 xác định trung điểm của đoạn thẳng.</a:t>
            </a:r>
            <a:endParaRPr lang="en-US" altLang="en-US" sz="340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3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</a:t>
            </a:r>
            <a:r>
              <a:rPr lang="en-US" altLang="en-US" sz="3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các số trong phạm vi 10 000.</a:t>
            </a:r>
            <a:endParaRPr lang="en-US" altLang="en-US" sz="340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572000" y="207963"/>
            <a:ext cx="4343400" cy="1752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ObliqueBottomLeft"/>
              <a:lightRig rig="legacyFlat3" dir="t"/>
            </a:scene3d>
            <a:sp3d extrusionH="430200" prstMaterial="legacyMatte">
              <a:extrusionClr>
                <a:srgbClr val="6600CC"/>
              </a:extrusionClr>
              <a:contourClr>
                <a:srgbClr val="6600CC"/>
              </a:contourClr>
            </a:sp3d>
          </a:bodyPr>
          <a:lstStyle/>
          <a:p>
            <a:pPr algn="ctr" eaLnBrk="0" hangingPunct="0"/>
            <a:r>
              <a:rPr lang="vi-VN" sz="3600" kern="1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8544793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 animBg="1"/>
      <p:bldP spid="18445" grpId="0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68</Words>
  <Application>Microsoft Office PowerPoint</Application>
  <PresentationFormat>Widescreen</PresentationFormat>
  <Paragraphs>25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맑은 고딕</vt:lpstr>
      <vt:lpstr>宋体</vt:lpstr>
      <vt:lpstr>Arial</vt:lpstr>
      <vt:lpstr>Calibri</vt:lpstr>
      <vt:lpstr>Tahoma</vt:lpstr>
      <vt:lpstr>Times New Roman</vt:lpstr>
      <vt:lpstr>Wingdings</vt:lpstr>
      <vt:lpstr>Default Design</vt:lpstr>
      <vt:lpstr>Office Theme</vt:lpstr>
      <vt:lpstr>1_Office Theme</vt:lpstr>
      <vt:lpstr>PowerPoint Presentation</vt:lpstr>
      <vt:lpstr> </vt:lpstr>
      <vt:lpstr>PowerPoint Presentation</vt:lpstr>
      <vt:lpstr>PowerPoint Presentation</vt:lpstr>
      <vt:lpstr>PowerPoint Presentation</vt:lpstr>
    </vt:vector>
  </TitlesOfParts>
  <Company>- ETH0 -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Kim Mai</dc:creator>
  <cp:lastModifiedBy>MeoMeo</cp:lastModifiedBy>
  <cp:revision>72</cp:revision>
  <dcterms:created xsi:type="dcterms:W3CDTF">2009-11-10T11:40:27Z</dcterms:created>
  <dcterms:modified xsi:type="dcterms:W3CDTF">2022-01-17T01:48:46Z</dcterms:modified>
</cp:coreProperties>
</file>